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5" r:id="rId8"/>
    <p:sldId id="266" r:id="rId9"/>
    <p:sldId id="260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22DC91-5E7F-48AE-A86F-9F103AAB47B6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006CF4-04E3-4487-B89E-E3D3614EA0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hot-shop.ru/blog/wp-content/uploads/2007/07/semenovskay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785794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Описание разных школ росписи матрёшек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429264"/>
            <a:ext cx="5406376" cy="85725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Авторы: ученики 6 класса МОУ СОШ № 2 п. </a:t>
            </a:r>
            <a:r>
              <a:rPr lang="ru-RU" sz="1400" dirty="0" smtClean="0"/>
              <a:t>Жигалово</a:t>
            </a:r>
            <a:r>
              <a:rPr lang="ru-RU" sz="1400" b="1" dirty="0" smtClean="0"/>
              <a:t> </a:t>
            </a:r>
            <a:r>
              <a:rPr lang="ru-RU" sz="1400" dirty="0" smtClean="0"/>
              <a:t> </a:t>
            </a:r>
          </a:p>
          <a:p>
            <a:pPr algn="r"/>
            <a:r>
              <a:rPr lang="ru-RU" sz="1600" dirty="0" err="1" smtClean="0"/>
              <a:t>Распопина</a:t>
            </a:r>
            <a:r>
              <a:rPr lang="ru-RU" sz="1600" dirty="0" smtClean="0"/>
              <a:t> Катя, Жукова Таня, Ведерников Толя</a:t>
            </a:r>
            <a:endParaRPr lang="ru-RU" sz="1600" dirty="0"/>
          </a:p>
        </p:txBody>
      </p:sp>
      <p:pic>
        <p:nvPicPr>
          <p:cNvPr id="5" name="Picture 15" descr="загадки про матреш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285992"/>
            <a:ext cx="3714776" cy="306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Благодарность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Нашим родителям за помощь поиска в Интернете и </a:t>
            </a:r>
            <a:r>
              <a:rPr lang="ru-RU" smtClean="0"/>
              <a:t>распечатку материалов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0835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Список ресурсов</a:t>
            </a:r>
            <a:r>
              <a:rPr lang="ru-RU" b="1" dirty="0" smtClean="0">
                <a:solidFill>
                  <a:schemeClr val="accent2"/>
                </a:solidFill>
              </a:rPr>
              <a:t>: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Н. Алексахина. Матрешка,- ООО издательство «народное образование», 1998 г.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Л. Соловьева. Русская матрёшка, - Москва, </a:t>
            </a:r>
            <a:r>
              <a:rPr lang="ru-RU" sz="1800" dirty="0" err="1" smtClean="0">
                <a:solidFill>
                  <a:srgbClr val="002060"/>
                </a:solidFill>
              </a:rPr>
              <a:t>Интербук</a:t>
            </a:r>
            <a:r>
              <a:rPr lang="ru-RU" sz="1800" dirty="0" smtClean="0">
                <a:solidFill>
                  <a:srgbClr val="002060"/>
                </a:solidFill>
              </a:rPr>
              <a:t>, 1993 г.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В. Андрианов. Тайна матрёшки. </a:t>
            </a:r>
            <a:r>
              <a:rPr lang="ru-RU" sz="1800" dirty="0" err="1" smtClean="0">
                <a:solidFill>
                  <a:srgbClr val="002060"/>
                </a:solidFill>
              </a:rPr>
              <a:t>Мериновский</a:t>
            </a:r>
            <a:r>
              <a:rPr lang="ru-RU" sz="1800" dirty="0" smtClean="0">
                <a:solidFill>
                  <a:srgbClr val="002060"/>
                </a:solidFill>
              </a:rPr>
              <a:t> яр, - нижний Новгород, 2007 г.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14488"/>
            <a:ext cx="4643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Цель исследования: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Узнать отличительные особенности разных школ росписи матрешек в России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Объект исследования: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рисунки матрешек разных школ росписи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Гипотеза: </a:t>
            </a:r>
          </a:p>
          <a:p>
            <a:r>
              <a:rPr lang="ru-RU" dirty="0" smtClean="0"/>
              <a:t>При всем многообразии красок и цветов русские матрешки похожи друг на друга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Задачи исследования: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описание росписи разных мастеров,</a:t>
            </a:r>
          </a:p>
          <a:p>
            <a:r>
              <a:rPr lang="ru-RU" dirty="0" smtClean="0"/>
              <a:t>Выяснить их сходства и различия</a:t>
            </a:r>
            <a:endParaRPr lang="ru-RU" dirty="0"/>
          </a:p>
        </p:txBody>
      </p:sp>
      <p:pic>
        <p:nvPicPr>
          <p:cNvPr id="4" name="Picture 2" descr="G:\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876"/>
            <a:ext cx="2869011" cy="1782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Описание первой матрешки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Первым расписал русскую матрешку художник С.А.Малютин. Всем полюбилась веселая крестьянская девочка. Одета она в традиционный русский костюм: платок, сарафан и передник. В руках у нее черный петух. Видимо, от русского имени Матрена и возникло ласковое название «матрешка».Матрешка выражает предельно обобщенный образ русской красавицы: круглое лицо, яркий румянец, черные брови, маленький рот. Такой же образ красавицы воспевался в песнях и частушках.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Сергиевская матрешка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5214974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Сергиевская (</a:t>
            </a:r>
            <a:r>
              <a:rPr lang="ru-RU" dirty="0" err="1" smtClean="0"/>
              <a:t>загорская</a:t>
            </a:r>
            <a:r>
              <a:rPr lang="ru-RU" dirty="0" smtClean="0"/>
              <a:t>) матрешка живет десятки лет. у нее скромный наряд, расписана она чистыми яркими цветами. Чётко обозначаются контуры деталей одежды и черты лица милой, добродушной матрешки. Мастера называют этот момент в росписи-«</a:t>
            </a:r>
            <a:r>
              <a:rPr lang="ru-RU" dirty="0" err="1" smtClean="0"/>
              <a:t>контуркой</a:t>
            </a:r>
            <a:r>
              <a:rPr lang="ru-RU" dirty="0" smtClean="0"/>
              <a:t>».Она по </a:t>
            </a:r>
            <a:r>
              <a:rPr lang="ru-RU" dirty="0" err="1" smtClean="0"/>
              <a:t>русски</a:t>
            </a:r>
            <a:r>
              <a:rPr lang="ru-RU" dirty="0" smtClean="0"/>
              <a:t> наряжена в </a:t>
            </a:r>
            <a:r>
              <a:rPr lang="ru-RU" dirty="0" err="1" smtClean="0"/>
              <a:t>сарафан,кофту</a:t>
            </a:r>
            <a:r>
              <a:rPr lang="ru-RU" dirty="0" smtClean="0"/>
              <a:t>, передник, платок, а в руках –узелок, корзинка. Платок, рукава кофты, фартук украшают скромной, но выразительной росписью. Эти приёмы мастера называют в росписи «</a:t>
            </a:r>
            <a:r>
              <a:rPr lang="ru-RU" dirty="0" err="1" smtClean="0"/>
              <a:t>пестрешкой</a:t>
            </a:r>
            <a:r>
              <a:rPr lang="ru-RU" dirty="0" smtClean="0"/>
              <a:t>». </a:t>
            </a:r>
          </a:p>
          <a:p>
            <a:endParaRPr lang="ru-RU" dirty="0"/>
          </a:p>
        </p:txBody>
      </p:sp>
      <p:pic>
        <p:nvPicPr>
          <p:cNvPr id="4" name="Содержимое 3" descr="История матрешки 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714488"/>
            <a:ext cx="29289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Семеновская матрешка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5143536" cy="47482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матрёшек из Семёнова на фартуках яркие букеты. Их изображение соче­тается с формой и размером игрушки: чем больше матрешка, тем крупнее цветы в букете. Букет главенствует, он больше лица, в рост следующей матрёшки. Основной цвет в росписи - красный, черный контур обо­значает край фартука и рукава кофты. На голове традиционный платок, ук­рашенный по кайме. В росписи используют прием «пеструшка», который делается «тычком».</a:t>
            </a:r>
          </a:p>
          <a:p>
            <a:endParaRPr lang="ru-RU" dirty="0"/>
          </a:p>
        </p:txBody>
      </p:sp>
      <p:pic>
        <p:nvPicPr>
          <p:cNvPr id="4" name="Рисунок 3" descr="Семеновская матрешка">
            <a:hlinkClick r:id="rId2" tooltip="&quot;Семеновская матрешка&quot;"/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143636" y="1571612"/>
            <a:ext cx="2786082" cy="264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 descr="matr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6951" y="1571612"/>
            <a:ext cx="316704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Полхов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–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майданские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матрешки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5072098" cy="48006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Полхов-майданские</a:t>
            </a:r>
            <a:r>
              <a:rPr lang="ru-RU" dirty="0" smtClean="0"/>
              <a:t> матрешки можно сразу узнать по необычной форме головы, удлиненному силуэту, характерному цветку и традиционному для этой росписи малиновому цвету. Яркие и сочные краски звучат во всю силу. Рядом с малиновым ложится темно-зеленый, а синий - с желтым. Все объе­диняет черный контур. Мастера из </a:t>
            </a:r>
            <a:r>
              <a:rPr lang="ru-RU" dirty="0" err="1" smtClean="0"/>
              <a:t>Полхов-Майдана</a:t>
            </a:r>
            <a:r>
              <a:rPr lang="ru-RU" dirty="0" smtClean="0"/>
              <a:t> выработали свой, особый стиль декоратив­ной цветочной росписи. Они украшают свою матрешку так, что цветы, ягоды и листья сплошным ковром закрывают фигурку спереди. Лицо матрешки порой изображают одним черным цветом, окружают забавными кудряшками.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Современные матрешки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начале XX века начался массовый вывоз матрешек за границу. Роспись матрешек стала красочней, разнообразней. Изображали девушек в сарафанах, в платках, с корзинами, узелками, букетами цветов. Появились матрешки, изображающие пастушков со свирелью, и бородатых стариков с большой палкой, жениха с усами и невесту в подвенечном платье. Фантазия художников не ограничивала себя ничем. Матрешки компоновались по самому разному принципу, чтобы отвечать основному своему назначению - преподносить сюрприз.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Вывод: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Гипотеза подтвердилась. Традиции русской деревянной игрушки богаты и разнообразны. Они хранят опыт народных умельцев многих поколений, но мастерство обобщения и преобразования натуры в декоративные образы русских национальных черт схоже.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544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Описание разных школ росписи матрёшек</vt:lpstr>
      <vt:lpstr>Цель исследования:</vt:lpstr>
      <vt:lpstr>Задачи исследования:</vt:lpstr>
      <vt:lpstr>Описание первой матрешки </vt:lpstr>
      <vt:lpstr>Сергиевская матрешка</vt:lpstr>
      <vt:lpstr>Семеновская матрешка</vt:lpstr>
      <vt:lpstr>Полхов –майданские матрешки</vt:lpstr>
      <vt:lpstr>Современные матрешки</vt:lpstr>
      <vt:lpstr>Вывод:</vt:lpstr>
      <vt:lpstr>Благодарность </vt:lpstr>
      <vt:lpstr>Список ресурсов:   Н. Алексахина. Матрешка,- ООО издательство «народное образование», 1998 г. Л. Соловьева. Русская матрёшка, - Москва, Интербук, 1993 г. В. Андрианов. Тайна матрёшки. Мериновский яр, - нижний Новгород, 2007 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разных школ росписи матрёшек</dc:title>
  <dc:creator>Admin</dc:creator>
  <cp:lastModifiedBy>Дом</cp:lastModifiedBy>
  <cp:revision>14</cp:revision>
  <dcterms:created xsi:type="dcterms:W3CDTF">2011-12-24T22:41:14Z</dcterms:created>
  <dcterms:modified xsi:type="dcterms:W3CDTF">2012-01-10T22:44:19Z</dcterms:modified>
</cp:coreProperties>
</file>